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54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6" y="1142868"/>
            <a:ext cx="7876715" cy="56088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>
                <a:latin typeface="+mn-lt"/>
              </a:rPr>
              <a:t>Year 4</a:t>
            </a:r>
            <a:r>
              <a:rPr lang="en-GB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69045"/>
            <a:ext cx="2188654" cy="218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22" y="1326877"/>
            <a:ext cx="1444877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606" y="2523800"/>
            <a:ext cx="1444877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396" y="3781697"/>
            <a:ext cx="1450974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285" y="5673986"/>
            <a:ext cx="168264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4" y="1148079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704" y="4970189"/>
            <a:ext cx="1615580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382" y="1331181"/>
            <a:ext cx="1432684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95" y="2544184"/>
            <a:ext cx="1426588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860" y="3757322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2" y="110526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83" y="1272291"/>
            <a:ext cx="1426588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73" y="2970117"/>
            <a:ext cx="309703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581" y="3780715"/>
            <a:ext cx="865707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12" y="4970461"/>
            <a:ext cx="1956986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2287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8" y="112189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35" y="1290675"/>
            <a:ext cx="1956986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552" y="2489888"/>
            <a:ext cx="1956986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709" y="3727961"/>
            <a:ext cx="1956986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321" y="4970461"/>
            <a:ext cx="1956986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1272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1134347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5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476" y="1298241"/>
            <a:ext cx="195698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15" y="2540077"/>
            <a:ext cx="1828959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574" y="3755268"/>
            <a:ext cx="1956986" cy="10729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337532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172" y="4934201"/>
            <a:ext cx="20545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4" y="1120503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427" y="1294558"/>
            <a:ext cx="1956986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74" y="2516608"/>
            <a:ext cx="1956986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462" y="3748411"/>
            <a:ext cx="1956986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65" y="4970461"/>
            <a:ext cx="19569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1" y="1117080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82761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544" y="1291861"/>
            <a:ext cx="195698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487" y="2513185"/>
            <a:ext cx="1956986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60" y="3769064"/>
            <a:ext cx="1956986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415" y="4970461"/>
            <a:ext cx="19569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94" y="1122515"/>
            <a:ext cx="7334124" cy="56088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81166"/>
            <a:ext cx="2188654" cy="21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229" y="1281465"/>
            <a:ext cx="1042506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16" y="2522951"/>
            <a:ext cx="1444877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302" y="3777581"/>
            <a:ext cx="1109568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964" y="5672883"/>
            <a:ext cx="151803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2" y="111536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347" y="781166"/>
            <a:ext cx="2188654" cy="21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300" y="1310722"/>
            <a:ext cx="1536325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12" y="2521092"/>
            <a:ext cx="1542422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809" y="3730374"/>
            <a:ext cx="1542422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059" y="5002767"/>
            <a:ext cx="155461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40" y="1119131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11" y="781166"/>
            <a:ext cx="2188654" cy="2188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412" y="2524861"/>
            <a:ext cx="1390008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625" y="3761026"/>
            <a:ext cx="1390008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30" y="4993813"/>
            <a:ext cx="1956986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598" y="1287191"/>
            <a:ext cx="153632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9" y="1120126"/>
            <a:ext cx="7486537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23082" y="2494994"/>
            <a:ext cx="649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2929" y="2494994"/>
            <a:ext cx="649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50" y="1814401"/>
            <a:ext cx="1396105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416" y="1814401"/>
            <a:ext cx="1396105" cy="107298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75447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347" y="781166"/>
            <a:ext cx="2188654" cy="2188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429" y="4931961"/>
            <a:ext cx="2054530" cy="1072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631" y="2548258"/>
            <a:ext cx="2054530" cy="1072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948" y="3780699"/>
            <a:ext cx="2054530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851" y="1811479"/>
            <a:ext cx="39871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2" y="1129011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24277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0221"/>
            <a:ext cx="2188654" cy="2188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374" y="1797794"/>
            <a:ext cx="1938696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67" y="2525116"/>
            <a:ext cx="1938696" cy="1072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761" y="3750427"/>
            <a:ext cx="1938696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535" y="4883219"/>
            <a:ext cx="20545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5" y="1117080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87" y="4970461"/>
            <a:ext cx="1938696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91" y="1284547"/>
            <a:ext cx="1487553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769" y="2513185"/>
            <a:ext cx="1487553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944" y="3775993"/>
            <a:ext cx="1493649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3349"/>
            <a:ext cx="218865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2" y="1162037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14" y="5040686"/>
            <a:ext cx="1487553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121" y="773349"/>
            <a:ext cx="2188654" cy="2194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59" y="3796699"/>
            <a:ext cx="1426588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184" y="2565858"/>
            <a:ext cx="1426588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03" y="1334229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2" y="1117080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310" y="1289162"/>
            <a:ext cx="1426588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98" y="2513185"/>
            <a:ext cx="1426588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14" y="3755435"/>
            <a:ext cx="1426588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77" y="4970461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4BF68F-9AEA-4C10-BA30-1C6188C3F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104C8-DAFF-4277-A0AB-BA9387283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DCD65-3DDD-44A0-BFF2-6ADD98CA878B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4921e149-a19a-41e8-bd6b-88f26a43303e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120</Words>
  <Application>Microsoft Office PowerPoint</Application>
  <PresentationFormat>A4 Paper (210x297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58</cp:revision>
  <dcterms:created xsi:type="dcterms:W3CDTF">2019-10-15T10:24:11Z</dcterms:created>
  <dcterms:modified xsi:type="dcterms:W3CDTF">2020-07-09T10:54:34Z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